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79" r:id="rId3"/>
    <p:sldId id="280" r:id="rId4"/>
    <p:sldId id="262" r:id="rId5"/>
    <p:sldId id="264" r:id="rId6"/>
    <p:sldId id="263" r:id="rId7"/>
    <p:sldId id="258" r:id="rId8"/>
    <p:sldId id="281" r:id="rId9"/>
    <p:sldId id="282" r:id="rId10"/>
    <p:sldId id="259" r:id="rId11"/>
    <p:sldId id="260" r:id="rId12"/>
    <p:sldId id="261"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57" r:id="rId28"/>
    <p:sldId id="283" r:id="rId2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8" d="100"/>
          <a:sy n="68" d="100"/>
        </p:scale>
        <p:origin x="-1434" y="-96"/>
      </p:cViewPr>
      <p:guideLst>
        <p:guide orient="horz" pos="2160"/>
        <p:guide pos="2880"/>
      </p:guideLst>
    </p:cSldViewPr>
  </p:slideViewPr>
  <p:notesTextViewPr>
    <p:cViewPr>
      <p:scale>
        <a:sx n="100" d="100"/>
        <a:sy n="100" d="100"/>
      </p:scale>
      <p:origin x="0" y="0"/>
    </p:cViewPr>
  </p:notesTextViewPr>
  <p:sorterViewPr>
    <p:cViewPr varScale="1">
      <p:scale>
        <a:sx n="1" d="1"/>
        <a:sy n="1" d="1"/>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1"/>
      </p:bgRef>
    </p:bg>
    <p:spTree>
      <p:nvGrpSpPr>
        <p:cNvPr id="1" name=""/>
        <p:cNvGrpSpPr/>
        <p:nvPr/>
      </p:nvGrpSpPr>
      <p:grpSpPr>
        <a:xfrm>
          <a:off x="0" y="0"/>
          <a:ext cx="0" cy="0"/>
          <a:chOff x="0" y="0"/>
          <a:chExt cx="0" cy="0"/>
        </a:xfrm>
      </p:grpSpPr>
      <p:sp>
        <p:nvSpPr>
          <p:cNvPr id="8" name="Title 7"/>
          <p:cNvSpPr>
            <a:spLocks noGrp="1"/>
          </p:cNvSpPr>
          <p:nvPr>
            <p:ph type="ctrTitle"/>
          </p:nvPr>
        </p:nvSpPr>
        <p:spPr>
          <a:xfrm>
            <a:off x="2286000" y="3124200"/>
            <a:ext cx="6172200" cy="1894362"/>
          </a:xfrm>
        </p:spPr>
        <p:txBody>
          <a:bodyPr/>
          <a:lstStyle>
            <a:lvl1pPr>
              <a:defRPr b="1"/>
            </a:lvl1pPr>
          </a:lstStyle>
          <a:p>
            <a:r>
              <a:rPr kumimoji="0" lang="en-US" smtClean="0"/>
              <a:t>Click to edit Master title style</a:t>
            </a:r>
            <a:endParaRPr kumimoji="0" lang="en-US"/>
          </a:p>
        </p:txBody>
      </p:sp>
      <p:sp>
        <p:nvSpPr>
          <p:cNvPr id="9" name="Subtitl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bwMode="auto">
          <a:xfrm rot="5400000">
            <a:off x="7764621" y="1174097"/>
            <a:ext cx="2286000" cy="381000"/>
          </a:xfrm>
        </p:spPr>
        <p:txBody>
          <a:bodyPr/>
          <a:lstStyle/>
          <a:p>
            <a:fld id="{CB848FCF-9995-4EE7-B0EE-1F828D3651A3}" type="datetimeFigureOut">
              <a:rPr lang="en-US" smtClean="0"/>
              <a:pPr/>
              <a:t>9/6/2011</a:t>
            </a:fld>
            <a:endParaRPr lang="en-US"/>
          </a:p>
        </p:txBody>
      </p:sp>
      <p:sp>
        <p:nvSpPr>
          <p:cNvPr id="17" name="Footer Placeholder 16"/>
          <p:cNvSpPr>
            <a:spLocks noGrp="1"/>
          </p:cNvSpPr>
          <p:nvPr>
            <p:ph type="ftr" sz="quarter" idx="11"/>
          </p:nvPr>
        </p:nvSpPr>
        <p:spPr bwMode="auto">
          <a:xfrm rot="5400000">
            <a:off x="7077269" y="4181669"/>
            <a:ext cx="3657600" cy="384048"/>
          </a:xfrm>
        </p:spPr>
        <p:txBody>
          <a:bodyPr/>
          <a:lstStyle/>
          <a:p>
            <a:endParaRPr lang="en-US"/>
          </a:p>
        </p:txBody>
      </p:sp>
      <p:sp>
        <p:nvSpPr>
          <p:cNvPr id="10"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ctangle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Straight Connector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Straight Connector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Straight Connector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bwMode="auto">
          <a:xfrm>
            <a:off x="1325544" y="4928702"/>
            <a:ext cx="609600" cy="517524"/>
          </a:xfrm>
        </p:spPr>
        <p:txBody>
          <a:bodyPr/>
          <a:lstStyle/>
          <a:p>
            <a:fld id="{F72F2361-4B61-4792-932C-986F66BB6E06}"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8" name="Content Placeholder 7"/>
          <p:cNvSpPr>
            <a:spLocks noGrp="1"/>
          </p:cNvSpPr>
          <p:nvPr>
            <p:ph sz="quarter" idx="1"/>
          </p:nvPr>
        </p:nvSpPr>
        <p:spPr>
          <a:xfrm>
            <a:off x="457200" y="1600200"/>
            <a:ext cx="7467600" cy="487375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4"/>
          </p:nvPr>
        </p:nvSpPr>
        <p:spPr/>
        <p:txBody>
          <a:bodyPr rtlCol="0"/>
          <a:lstStyle/>
          <a:p>
            <a:fld id="{CB848FCF-9995-4EE7-B0EE-1F828D3651A3}" type="datetimeFigureOut">
              <a:rPr lang="en-US" smtClean="0"/>
              <a:pPr/>
              <a:t>9/6/2011</a:t>
            </a:fld>
            <a:endParaRPr lang="en-US"/>
          </a:p>
        </p:txBody>
      </p:sp>
      <p:sp>
        <p:nvSpPr>
          <p:cNvPr id="9" name="Slide Number Placeholder 8"/>
          <p:cNvSpPr>
            <a:spLocks noGrp="1"/>
          </p:cNvSpPr>
          <p:nvPr>
            <p:ph type="sldNum" sz="quarter" idx="15"/>
          </p:nvPr>
        </p:nvSpPr>
        <p:spPr/>
        <p:txBody>
          <a:bodyPr rtlCol="0"/>
          <a:lstStyle/>
          <a:p>
            <a:fld id="{F72F2361-4B61-4792-932C-986F66BB6E06}" type="slidenum">
              <a:rPr lang="en-US" smtClean="0"/>
              <a:pPr/>
              <a:t>‹#›</a:t>
            </a:fld>
            <a:endParaRPr lang="en-US"/>
          </a:p>
        </p:txBody>
      </p:sp>
      <p:sp>
        <p:nvSpPr>
          <p:cNvPr id="10" name="Footer Placeholder 9"/>
          <p:cNvSpPr>
            <a:spLocks noGrp="1"/>
          </p:cNvSpPr>
          <p:nvPr>
            <p:ph type="ftr" sz="quarter" idx="16"/>
          </p:nvPr>
        </p:nvSpPr>
        <p:spPr/>
        <p:txBody>
          <a:bodyPr rtlCol="0"/>
          <a:lstStyle/>
          <a:p>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286000" y="2895600"/>
            <a:ext cx="6172200" cy="2053590"/>
          </a:xfrm>
        </p:spPr>
        <p:txBody>
          <a:bodyPr/>
          <a:lstStyle>
            <a:lvl1pPr algn="l">
              <a:buNone/>
              <a:defRPr sz="3000" b="1" cap="small"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bwMode="auto">
          <a:xfrm rot="5400000">
            <a:off x="7763256" y="1170432"/>
            <a:ext cx="2286000" cy="381000"/>
          </a:xfrm>
        </p:spPr>
        <p:txBody>
          <a:bodyPr/>
          <a:lstStyle/>
          <a:p>
            <a:fld id="{CB848FCF-9995-4EE7-B0EE-1F828D3651A3}" type="datetimeFigureOut">
              <a:rPr lang="en-US" smtClean="0"/>
              <a:pPr/>
              <a:t>9/6/2011</a:t>
            </a:fld>
            <a:endParaRPr lang="en-US"/>
          </a:p>
        </p:txBody>
      </p:sp>
      <p:sp>
        <p:nvSpPr>
          <p:cNvPr id="5" name="Footer Placeholder 4"/>
          <p:cNvSpPr>
            <a:spLocks noGrp="1"/>
          </p:cNvSpPr>
          <p:nvPr>
            <p:ph type="ftr" sz="quarter" idx="11"/>
          </p:nvPr>
        </p:nvSpPr>
        <p:spPr bwMode="auto">
          <a:xfrm rot="5400000">
            <a:off x="7077456" y="4178808"/>
            <a:ext cx="3657600" cy="384048"/>
          </a:xfrm>
        </p:spPr>
        <p:txBody>
          <a:bodyPr/>
          <a:lstStyle/>
          <a:p>
            <a:endParaRPr lang="en-US"/>
          </a:p>
        </p:txBody>
      </p:sp>
      <p:sp>
        <p:nvSpPr>
          <p:cNvPr id="9"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Straight Connector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Straight Connector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Straight Connector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lide Number Placeholder 5"/>
          <p:cNvSpPr>
            <a:spLocks noGrp="1"/>
          </p:cNvSpPr>
          <p:nvPr>
            <p:ph type="sldNum" sz="quarter" idx="12"/>
          </p:nvPr>
        </p:nvSpPr>
        <p:spPr bwMode="auto">
          <a:xfrm>
            <a:off x="1340616" y="4928702"/>
            <a:ext cx="609600" cy="517524"/>
          </a:xfrm>
        </p:spPr>
        <p:txBody>
          <a:bodyPr/>
          <a:lstStyle/>
          <a:p>
            <a:fld id="{F72F2361-4B61-4792-932C-986F66BB6E06}"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CB848FCF-9995-4EE7-B0EE-1F828D3651A3}" type="datetimeFigureOut">
              <a:rPr lang="en-US" smtClean="0"/>
              <a:pPr/>
              <a:t>9/6/2011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72F2361-4B61-4792-932C-986F66BB6E06}" type="slidenum">
              <a:rPr lang="en-US" smtClean="0"/>
              <a:pPr/>
              <a:t>‹#›</a:t>
            </a:fld>
            <a:endParaRPr lang="en-US"/>
          </a:p>
        </p:txBody>
      </p:sp>
      <p:sp>
        <p:nvSpPr>
          <p:cNvPr id="9" name="Content Placeholder 8"/>
          <p:cNvSpPr>
            <a:spLocks noGrp="1"/>
          </p:cNvSpPr>
          <p:nvPr>
            <p:ph sz="quarter" idx="1"/>
          </p:nvPr>
        </p:nvSpPr>
        <p:spPr>
          <a:xfrm>
            <a:off x="457200"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270248"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543800" cy="1143000"/>
          </a:xfrm>
        </p:spPr>
        <p:txBody>
          <a:bodyPr anchor="b"/>
          <a:lstStyle>
            <a:lvl1pPr>
              <a:defRPr/>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fld id="{CB848FCF-9995-4EE7-B0EE-1F828D3651A3}" type="datetimeFigureOut">
              <a:rPr lang="en-US" smtClean="0"/>
              <a:pPr/>
              <a:t>9/6/2011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72F2361-4B61-4792-932C-986F66BB6E06}" type="slidenum">
              <a:rPr lang="en-US" smtClean="0"/>
              <a:pPr/>
              <a:t>‹#›</a:t>
            </a:fld>
            <a:endParaRPr lang="en-US"/>
          </a:p>
        </p:txBody>
      </p:sp>
      <p:sp>
        <p:nvSpPr>
          <p:cNvPr id="11" name="Content Placeholder 10"/>
          <p:cNvSpPr>
            <a:spLocks noGrp="1"/>
          </p:cNvSpPr>
          <p:nvPr>
            <p:ph sz="quarter" idx="2"/>
          </p:nvPr>
        </p:nvSpPr>
        <p:spPr>
          <a:xfrm>
            <a:off x="457200"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371975"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Text Placehold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4" name="Text Placehold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6" name="Date Placeholder 5"/>
          <p:cNvSpPr>
            <a:spLocks noGrp="1"/>
          </p:cNvSpPr>
          <p:nvPr>
            <p:ph type="dt" sz="half" idx="10"/>
          </p:nvPr>
        </p:nvSpPr>
        <p:spPr/>
        <p:txBody>
          <a:bodyPr rtlCol="0"/>
          <a:lstStyle/>
          <a:p>
            <a:fld id="{CB848FCF-9995-4EE7-B0EE-1F828D3651A3}" type="datetimeFigureOut">
              <a:rPr lang="en-US" smtClean="0"/>
              <a:pPr/>
              <a:t>9/6/2011</a:t>
            </a:fld>
            <a:endParaRPr lang="en-US"/>
          </a:p>
        </p:txBody>
      </p:sp>
      <p:sp>
        <p:nvSpPr>
          <p:cNvPr id="7" name="Slide Number Placeholder 6"/>
          <p:cNvSpPr>
            <a:spLocks noGrp="1"/>
          </p:cNvSpPr>
          <p:nvPr>
            <p:ph type="sldNum" sz="quarter" idx="11"/>
          </p:nvPr>
        </p:nvSpPr>
        <p:spPr/>
        <p:txBody>
          <a:bodyPr rtlCol="0"/>
          <a:lstStyle/>
          <a:p>
            <a:fld id="{F72F2361-4B61-4792-932C-986F66BB6E06}" type="slidenum">
              <a:rPr lang="en-US" smtClean="0"/>
              <a:pPr/>
              <a:t>‹#›</a:t>
            </a:fld>
            <a:endParaRPr lang="en-US"/>
          </a:p>
        </p:txBody>
      </p:sp>
      <p:sp>
        <p:nvSpPr>
          <p:cNvPr id="8" name="Footer Placeholder 7"/>
          <p:cNvSpPr>
            <a:spLocks noGrp="1"/>
          </p:cNvSpPr>
          <p:nvPr>
            <p:ph type="ftr" sz="quarter" idx="12"/>
          </p:nvPr>
        </p:nvSpPr>
        <p:spPr/>
        <p:txBody>
          <a:bodyPr rtlCol="0"/>
          <a:lstStyle/>
          <a:p>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B848FCF-9995-4EE7-B0EE-1F828D3651A3}" type="datetimeFigureOut">
              <a:rPr lang="en-US" smtClean="0"/>
              <a:pPr/>
              <a:t>9/6/2011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72F2361-4B61-4792-932C-986F66BB6E06}"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le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Straight Connector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Straight Connector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Straight Connector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al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Content Placeholder 17"/>
          <p:cNvSpPr>
            <a:spLocks noGrp="1"/>
          </p:cNvSpPr>
          <p:nvPr>
            <p:ph sz="quarter" idx="1"/>
          </p:nvPr>
        </p:nvSpPr>
        <p:spPr>
          <a:xfrm>
            <a:off x="304800" y="274320"/>
            <a:ext cx="5638800" cy="6327648"/>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4"/>
          </p:nvPr>
        </p:nvSpPr>
        <p:spPr/>
        <p:txBody>
          <a:bodyPr rtlCol="0"/>
          <a:lstStyle/>
          <a:p>
            <a:fld id="{CB848FCF-9995-4EE7-B0EE-1F828D3651A3}" type="datetimeFigureOut">
              <a:rPr lang="en-US" smtClean="0"/>
              <a:pPr/>
              <a:t>9/6/2011</a:t>
            </a:fld>
            <a:endParaRPr lang="en-US"/>
          </a:p>
        </p:txBody>
      </p:sp>
      <p:sp>
        <p:nvSpPr>
          <p:cNvPr id="22" name="Slide Number Placeholder 21"/>
          <p:cNvSpPr>
            <a:spLocks noGrp="1"/>
          </p:cNvSpPr>
          <p:nvPr>
            <p:ph type="sldNum" sz="quarter" idx="15"/>
          </p:nvPr>
        </p:nvSpPr>
        <p:spPr/>
        <p:txBody>
          <a:bodyPr rtlCol="0"/>
          <a:lstStyle/>
          <a:p>
            <a:fld id="{F72F2361-4B61-4792-932C-986F66BB6E06}" type="slidenum">
              <a:rPr lang="en-US" smtClean="0"/>
              <a:pPr/>
              <a:t>‹#›</a:t>
            </a:fld>
            <a:endParaRPr lang="en-US"/>
          </a:p>
        </p:txBody>
      </p:sp>
      <p:sp>
        <p:nvSpPr>
          <p:cNvPr id="23" name="Footer Placeholder 22"/>
          <p:cNvSpPr>
            <a:spLocks noGrp="1"/>
          </p:cNvSpPr>
          <p:nvPr>
            <p:ph type="ftr" sz="quarter" idx="16"/>
          </p:nvPr>
        </p:nvSpPr>
        <p:spPr/>
        <p:txBody>
          <a:bodyPr rtlCol="0"/>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traight Connector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al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rot="5400000">
            <a:off x="3350133" y="3200400"/>
            <a:ext cx="6309360" cy="457200"/>
          </a:xfrm>
        </p:spPr>
        <p:txBody>
          <a:bodyPr anchor="b"/>
          <a:lstStyle>
            <a:lvl1pPr algn="l">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n-US" smtClean="0"/>
              <a:t>Click icon to add picture</a:t>
            </a:r>
            <a:endParaRPr kumimoji="0" lang="en-US" dirty="0"/>
          </a:p>
        </p:txBody>
      </p:sp>
      <p:sp>
        <p:nvSpPr>
          <p:cNvPr id="4" name="Text Placeholder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10" name="Straight Connector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Straight Connector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Straight Connector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Straight Connector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Date Placeholder 16"/>
          <p:cNvSpPr>
            <a:spLocks noGrp="1"/>
          </p:cNvSpPr>
          <p:nvPr>
            <p:ph type="dt" sz="half" idx="10"/>
          </p:nvPr>
        </p:nvSpPr>
        <p:spPr/>
        <p:txBody>
          <a:bodyPr rtlCol="0"/>
          <a:lstStyle/>
          <a:p>
            <a:fld id="{CB848FCF-9995-4EE7-B0EE-1F828D3651A3}" type="datetimeFigureOut">
              <a:rPr lang="en-US" smtClean="0"/>
              <a:pPr/>
              <a:t>9/6/2011</a:t>
            </a:fld>
            <a:endParaRPr lang="en-US"/>
          </a:p>
        </p:txBody>
      </p:sp>
      <p:sp>
        <p:nvSpPr>
          <p:cNvPr id="18" name="Slide Number Placeholder 17"/>
          <p:cNvSpPr>
            <a:spLocks noGrp="1"/>
          </p:cNvSpPr>
          <p:nvPr>
            <p:ph type="sldNum" sz="quarter" idx="11"/>
          </p:nvPr>
        </p:nvSpPr>
        <p:spPr/>
        <p:txBody>
          <a:bodyPr rtlCol="0"/>
          <a:lstStyle/>
          <a:p>
            <a:fld id="{F72F2361-4B61-4792-932C-986F66BB6E06}" type="slidenum">
              <a:rPr lang="en-US" smtClean="0"/>
              <a:pPr/>
              <a:t>‹#›</a:t>
            </a:fld>
            <a:endParaRPr lang="en-US"/>
          </a:p>
        </p:txBody>
      </p:sp>
      <p:sp>
        <p:nvSpPr>
          <p:cNvPr id="21" name="Footer Placeholder 20"/>
          <p:cNvSpPr>
            <a:spLocks noGrp="1"/>
          </p:cNvSpPr>
          <p:nvPr>
            <p:ph type="ftr" sz="quarter" idx="12"/>
          </p:nvPr>
        </p:nvSpPr>
        <p:spPr/>
        <p:txBody>
          <a:bodyPr rtlCol="0"/>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B848FCF-9995-4EE7-B0EE-1F828D3651A3}" type="datetimeFigureOut">
              <a:rPr lang="en-US" smtClean="0"/>
              <a:pPr/>
              <a:t>9/6/2011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2F2361-4B61-4792-932C-986F66BB6E06}"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676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B848FCF-9995-4EE7-B0EE-1F828D3651A3}" type="datetimeFigureOut">
              <a:rPr lang="en-US" smtClean="0"/>
              <a:pPr/>
              <a:t>9/6/2011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2F2361-4B61-4792-932C-986F66BB6E06}"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Title Placeholder 21"/>
          <p:cNvSpPr>
            <a:spLocks noGrp="1"/>
          </p:cNvSpPr>
          <p:nvPr>
            <p:ph type="title"/>
          </p:nvPr>
        </p:nvSpPr>
        <p:spPr>
          <a:xfrm>
            <a:off x="457200" y="274638"/>
            <a:ext cx="7467600" cy="1143000"/>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CB848FCF-9995-4EE7-B0EE-1F828D3651A3}" type="datetimeFigureOut">
              <a:rPr lang="en-US" smtClean="0"/>
              <a:pPr/>
              <a:t>9/6/2011</a:t>
            </a:fld>
            <a:endParaRPr lang="en-US"/>
          </a:p>
        </p:txBody>
      </p:sp>
      <p:sp>
        <p:nvSpPr>
          <p:cNvPr id="3" name="Footer Placeholder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a:p>
        </p:txBody>
      </p:sp>
      <p:sp>
        <p:nvSpPr>
          <p:cNvPr id="7" name="Straight Connector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Straight Connector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al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F72F2361-4B61-4792-932C-986F66BB6E06}"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www.artery.com.au/faq.php"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7.xml"/><Relationship Id="rId4" Type="http://schemas.openxmlformats.org/officeDocument/2006/relationships/image" Target="../media/image13.jpeg"/></Relationships>
</file>

<file path=ppt/slides/_rels/slide1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7.xml"/><Relationship Id="rId4" Type="http://schemas.openxmlformats.org/officeDocument/2006/relationships/image" Target="../media/image16.jpeg"/></Relationships>
</file>

<file path=ppt/slides/_rels/slide1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7.xml"/><Relationship Id="rId5" Type="http://schemas.openxmlformats.org/officeDocument/2006/relationships/image" Target="../media/image20.jpeg"/><Relationship Id="rId4" Type="http://schemas.openxmlformats.org/officeDocument/2006/relationships/image" Target="../media/image19.jpeg"/></Relationships>
</file>

<file path=ppt/slides/_rels/slide1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7.xml"/><Relationship Id="rId4" Type="http://schemas.openxmlformats.org/officeDocument/2006/relationships/image" Target="../media/image24.jpeg"/></Relationships>
</file>

<file path=ppt/slides/_rels/slide16.xml.rels><?xml version="1.0" encoding="UTF-8" standalone="yes"?>
<Relationships xmlns="http://schemas.openxmlformats.org/package/2006/relationships"><Relationship Id="rId3" Type="http://schemas.openxmlformats.org/officeDocument/2006/relationships/image" Target="../media/image26.gif"/><Relationship Id="rId2" Type="http://schemas.openxmlformats.org/officeDocument/2006/relationships/image" Target="../media/image25.gif"/><Relationship Id="rId1" Type="http://schemas.openxmlformats.org/officeDocument/2006/relationships/slideLayout" Target="../slideLayouts/slideLayout7.xml"/><Relationship Id="rId5" Type="http://schemas.openxmlformats.org/officeDocument/2006/relationships/image" Target="../media/image28.gif"/><Relationship Id="rId4" Type="http://schemas.openxmlformats.org/officeDocument/2006/relationships/image" Target="../media/image27.gif"/></Relationships>
</file>

<file path=ppt/slides/_rels/slide17.xml.rels><?xml version="1.0" encoding="UTF-8" standalone="yes"?>
<Relationships xmlns="http://schemas.openxmlformats.org/package/2006/relationships"><Relationship Id="rId3" Type="http://schemas.openxmlformats.org/officeDocument/2006/relationships/image" Target="../media/image30.gif"/><Relationship Id="rId2" Type="http://schemas.openxmlformats.org/officeDocument/2006/relationships/image" Target="../media/image29.gif"/><Relationship Id="rId1" Type="http://schemas.openxmlformats.org/officeDocument/2006/relationships/slideLayout" Target="../slideLayouts/slideLayout7.xml"/><Relationship Id="rId5" Type="http://schemas.openxmlformats.org/officeDocument/2006/relationships/image" Target="../media/image32.gif"/><Relationship Id="rId4" Type="http://schemas.openxmlformats.org/officeDocument/2006/relationships/image" Target="../media/image31.gif"/></Relationships>
</file>

<file path=ppt/slides/_rels/slide18.xml.rels><?xml version="1.0" encoding="UTF-8" standalone="yes"?>
<Relationships xmlns="http://schemas.openxmlformats.org/package/2006/relationships"><Relationship Id="rId3" Type="http://schemas.openxmlformats.org/officeDocument/2006/relationships/image" Target="../media/image34.gif"/><Relationship Id="rId2" Type="http://schemas.openxmlformats.org/officeDocument/2006/relationships/image" Target="../media/image33.gif"/><Relationship Id="rId1" Type="http://schemas.openxmlformats.org/officeDocument/2006/relationships/slideLayout" Target="../slideLayouts/slideLayout4.xml"/><Relationship Id="rId5" Type="http://schemas.openxmlformats.org/officeDocument/2006/relationships/image" Target="../media/image36.gif"/><Relationship Id="rId4" Type="http://schemas.openxmlformats.org/officeDocument/2006/relationships/image" Target="../media/image35.gif"/></Relationships>
</file>

<file path=ppt/slides/_rels/slide19.xml.rels><?xml version="1.0" encoding="UTF-8" standalone="yes"?>
<Relationships xmlns="http://schemas.openxmlformats.org/package/2006/relationships"><Relationship Id="rId3" Type="http://schemas.openxmlformats.org/officeDocument/2006/relationships/image" Target="../media/image38.gif"/><Relationship Id="rId2" Type="http://schemas.openxmlformats.org/officeDocument/2006/relationships/image" Target="../media/image37.gif"/><Relationship Id="rId1" Type="http://schemas.openxmlformats.org/officeDocument/2006/relationships/slideLayout" Target="../slideLayouts/slideLayout7.xml"/><Relationship Id="rId5" Type="http://schemas.openxmlformats.org/officeDocument/2006/relationships/image" Target="../media/image40.gif"/><Relationship Id="rId4" Type="http://schemas.openxmlformats.org/officeDocument/2006/relationships/image" Target="../media/image39.gif"/></Relationships>
</file>

<file path=ppt/slides/_rels/slide20.xml.rels><?xml version="1.0" encoding="UTF-8" standalone="yes"?>
<Relationships xmlns="http://schemas.openxmlformats.org/package/2006/relationships"><Relationship Id="rId3" Type="http://schemas.openxmlformats.org/officeDocument/2006/relationships/image" Target="../media/image42.gif"/><Relationship Id="rId2" Type="http://schemas.openxmlformats.org/officeDocument/2006/relationships/image" Target="../media/image41.gif"/><Relationship Id="rId1" Type="http://schemas.openxmlformats.org/officeDocument/2006/relationships/slideLayout" Target="../slideLayouts/slideLayout7.xml"/><Relationship Id="rId5" Type="http://schemas.openxmlformats.org/officeDocument/2006/relationships/image" Target="../media/image44.gif"/><Relationship Id="rId4" Type="http://schemas.openxmlformats.org/officeDocument/2006/relationships/image" Target="../media/image43.gif"/></Relationships>
</file>

<file path=ppt/slides/_rels/slide21.xml.rels><?xml version="1.0" encoding="UTF-8" standalone="yes"?>
<Relationships xmlns="http://schemas.openxmlformats.org/package/2006/relationships"><Relationship Id="rId3" Type="http://schemas.openxmlformats.org/officeDocument/2006/relationships/image" Target="../media/image46.gif"/><Relationship Id="rId2" Type="http://schemas.openxmlformats.org/officeDocument/2006/relationships/image" Target="../media/image45.gif"/><Relationship Id="rId1" Type="http://schemas.openxmlformats.org/officeDocument/2006/relationships/slideLayout" Target="../slideLayouts/slideLayout7.xml"/><Relationship Id="rId5" Type="http://schemas.openxmlformats.org/officeDocument/2006/relationships/image" Target="../media/image48.gif"/><Relationship Id="rId4" Type="http://schemas.openxmlformats.org/officeDocument/2006/relationships/image" Target="../media/image47.gif"/></Relationships>
</file>

<file path=ppt/slides/_rels/slide22.xml.rels><?xml version="1.0" encoding="UTF-8" standalone="yes"?>
<Relationships xmlns="http://schemas.openxmlformats.org/package/2006/relationships"><Relationship Id="rId3" Type="http://schemas.openxmlformats.org/officeDocument/2006/relationships/image" Target="../media/image50.gif"/><Relationship Id="rId2" Type="http://schemas.openxmlformats.org/officeDocument/2006/relationships/image" Target="../media/image49.gif"/><Relationship Id="rId1" Type="http://schemas.openxmlformats.org/officeDocument/2006/relationships/slideLayout" Target="../slideLayouts/slideLayout7.xml"/><Relationship Id="rId5" Type="http://schemas.openxmlformats.org/officeDocument/2006/relationships/image" Target="../media/image52.gif"/><Relationship Id="rId4" Type="http://schemas.openxmlformats.org/officeDocument/2006/relationships/image" Target="../media/image51.gif"/></Relationships>
</file>

<file path=ppt/slides/_rels/slide23.xml.rels><?xml version="1.0" encoding="UTF-8" standalone="yes"?>
<Relationships xmlns="http://schemas.openxmlformats.org/package/2006/relationships"><Relationship Id="rId3" Type="http://schemas.openxmlformats.org/officeDocument/2006/relationships/image" Target="../media/image54.gif"/><Relationship Id="rId2" Type="http://schemas.openxmlformats.org/officeDocument/2006/relationships/image" Target="../media/image53.gif"/><Relationship Id="rId1" Type="http://schemas.openxmlformats.org/officeDocument/2006/relationships/slideLayout" Target="../slideLayouts/slideLayout7.xml"/><Relationship Id="rId5" Type="http://schemas.openxmlformats.org/officeDocument/2006/relationships/image" Target="../media/image56.gif"/><Relationship Id="rId4" Type="http://schemas.openxmlformats.org/officeDocument/2006/relationships/image" Target="../media/image55.gif"/></Relationships>
</file>

<file path=ppt/slides/_rels/slide24.xml.rels><?xml version="1.0" encoding="UTF-8" standalone="yes"?>
<Relationships xmlns="http://schemas.openxmlformats.org/package/2006/relationships"><Relationship Id="rId3" Type="http://schemas.openxmlformats.org/officeDocument/2006/relationships/image" Target="../media/image58.gif"/><Relationship Id="rId2" Type="http://schemas.openxmlformats.org/officeDocument/2006/relationships/image" Target="../media/image57.gif"/><Relationship Id="rId1" Type="http://schemas.openxmlformats.org/officeDocument/2006/relationships/slideLayout" Target="../slideLayouts/slideLayout7.xml"/><Relationship Id="rId4" Type="http://schemas.openxmlformats.org/officeDocument/2006/relationships/image" Target="../media/image59.gif"/></Relationships>
</file>

<file path=ppt/slides/_rels/slide25.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hyperlink" Target="http://youtu.be/XZihc8hWGtk" TargetMode="External"/><Relationship Id="rId2" Type="http://schemas.openxmlformats.org/officeDocument/2006/relationships/hyperlink" Target="http://www.youtube.com/watch?v=uFgwtBYbUDc&amp;feature=related" TargetMode="Externa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http://www.youtube.com/watch?v=_wKOs7v5WZ0&amp;feature=related" TargetMode="External"/><Relationship Id="rId2" Type="http://schemas.openxmlformats.org/officeDocument/2006/relationships/hyperlink" Target="http://youtu.be/L4OnT8RS8u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boriginal_symbols_and_their_m_photo.jpg"/>
          <p:cNvPicPr>
            <a:picLocks noChangeAspect="1"/>
          </p:cNvPicPr>
          <p:nvPr/>
        </p:nvPicPr>
        <p:blipFill>
          <a:blip r:embed="rId2" cstate="print"/>
          <a:stretch>
            <a:fillRect/>
          </a:stretch>
        </p:blipFill>
        <p:spPr>
          <a:xfrm>
            <a:off x="508000" y="381000"/>
            <a:ext cx="8128000" cy="6096000"/>
          </a:xfrm>
          <a:prstGeom prst="rect">
            <a:avLst/>
          </a:prstGeom>
        </p:spPr>
      </p:pic>
      <p:sp>
        <p:nvSpPr>
          <p:cNvPr id="2" name="Title 1"/>
          <p:cNvSpPr>
            <a:spLocks noGrp="1"/>
          </p:cNvSpPr>
          <p:nvPr>
            <p:ph type="ctrTitle"/>
          </p:nvPr>
        </p:nvSpPr>
        <p:spPr/>
        <p:txBody>
          <a:bodyPr/>
          <a:lstStyle/>
          <a:p>
            <a:r>
              <a:rPr lang="en-US" dirty="0" smtClean="0">
                <a:solidFill>
                  <a:schemeClr val="bg1"/>
                </a:solidFill>
              </a:rPr>
              <a:t>Aboriginal Dot Painting</a:t>
            </a:r>
            <a:endParaRPr lang="en-US" dirty="0">
              <a:solidFill>
                <a:schemeClr val="bg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cap="all" dirty="0" smtClean="0"/>
              <a:t>WHY DOES AN ARTIST PAINT THE SAME SUBJECT AGAIN AND AGAIN?</a:t>
            </a:r>
            <a:endParaRPr lang="en-US" dirty="0"/>
          </a:p>
        </p:txBody>
      </p:sp>
      <p:sp>
        <p:nvSpPr>
          <p:cNvPr id="3" name="Content Placeholder 2"/>
          <p:cNvSpPr>
            <a:spLocks noGrp="1"/>
          </p:cNvSpPr>
          <p:nvPr>
            <p:ph sz="quarter" idx="1"/>
          </p:nvPr>
        </p:nvSpPr>
        <p:spPr/>
        <p:txBody>
          <a:bodyPr>
            <a:normAutofit fontScale="92500" lnSpcReduction="10000"/>
          </a:bodyPr>
          <a:lstStyle/>
          <a:p>
            <a:r>
              <a:rPr lang="en-US" dirty="0" smtClean="0"/>
              <a:t>Traditional Aboriginal artists paint their Dreaming, story or totem.</a:t>
            </a:r>
          </a:p>
          <a:p>
            <a:r>
              <a:rPr lang="en-US" dirty="0" smtClean="0"/>
              <a:t>Unlike western artists, Aboriginal artists are not at their own free will to paint whatever subject matter they like - they should only paint subject matter which they are permitted to paint as determined by the elders of their community.</a:t>
            </a:r>
          </a:p>
          <a:p>
            <a:r>
              <a:rPr lang="en-US" dirty="0" smtClean="0"/>
              <a:t>Traditional Aboriginal people are usually given one or more stories or totems by the community elders when they're very young. It is their responsibility to learn every aspect of this part of their culture and they effectively become the custodians of this aspect of their culture which ensures that culture is not lost and is passed on from generation to generation.</a:t>
            </a:r>
          </a:p>
          <a:p>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381000"/>
            <a:ext cx="7467600" cy="6092952"/>
          </a:xfrm>
        </p:spPr>
        <p:txBody>
          <a:bodyPr>
            <a:normAutofit/>
          </a:bodyPr>
          <a:lstStyle/>
          <a:p>
            <a:r>
              <a:rPr lang="en-US" dirty="0" smtClean="0"/>
              <a:t>Each artwork is original in its execution because it is not identical to any other painting - however, it may be of the same subject matter. Each painting will differ in the size, scale or detail. Importantly, each artwork is hand-painted by the artist.</a:t>
            </a:r>
          </a:p>
          <a:p>
            <a:r>
              <a:rPr lang="en-US" dirty="0" smtClean="0"/>
              <a:t>The key difference between western artists and traditional Aboriginal artists are the cultural constraints in which Aboriginal artists paint.</a:t>
            </a:r>
          </a:p>
          <a:p>
            <a:r>
              <a:rPr lang="en-US" dirty="0" smtClean="0"/>
              <a:t>However, many people see this difference as a distinct advantage and particular stories or totems painted by Aboriginal painters have become highly collectable.</a:t>
            </a:r>
          </a:p>
          <a:p>
            <a:r>
              <a:rPr lang="en-US" u="sng" dirty="0" smtClean="0">
                <a:hlinkClick r:id="rId2"/>
              </a:rPr>
              <a:t>http://www.artery.com.au/faq.php</a:t>
            </a:r>
            <a:endParaRPr lang="en-US" dirty="0" smtClean="0"/>
          </a:p>
          <a:p>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rtist2.jpg"/>
          <p:cNvPicPr>
            <a:picLocks noChangeAspect="1"/>
          </p:cNvPicPr>
          <p:nvPr/>
        </p:nvPicPr>
        <p:blipFill>
          <a:blip r:embed="rId2" cstate="print"/>
          <a:stretch>
            <a:fillRect/>
          </a:stretch>
        </p:blipFill>
        <p:spPr>
          <a:xfrm>
            <a:off x="508000" y="723900"/>
            <a:ext cx="8128000" cy="5410200"/>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rtist4.jpg"/>
          <p:cNvPicPr>
            <a:picLocks noChangeAspect="1"/>
          </p:cNvPicPr>
          <p:nvPr/>
        </p:nvPicPr>
        <p:blipFill>
          <a:blip r:embed="rId2" cstate="print"/>
          <a:stretch>
            <a:fillRect/>
          </a:stretch>
        </p:blipFill>
        <p:spPr>
          <a:xfrm>
            <a:off x="508000" y="723900"/>
            <a:ext cx="8128000" cy="5410200"/>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rtist3.jpg"/>
          <p:cNvPicPr>
            <a:picLocks noChangeAspect="1"/>
          </p:cNvPicPr>
          <p:nvPr/>
        </p:nvPicPr>
        <p:blipFill>
          <a:blip r:embed="rId2" cstate="print"/>
          <a:stretch>
            <a:fillRect/>
          </a:stretch>
        </p:blipFill>
        <p:spPr>
          <a:xfrm>
            <a:off x="508000" y="723900"/>
            <a:ext cx="8128000" cy="5410200"/>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4419.jpg"/>
          <p:cNvPicPr>
            <a:picLocks noChangeAspect="1"/>
          </p:cNvPicPr>
          <p:nvPr/>
        </p:nvPicPr>
        <p:blipFill>
          <a:blip r:embed="rId2" cstate="print"/>
          <a:stretch>
            <a:fillRect/>
          </a:stretch>
        </p:blipFill>
        <p:spPr>
          <a:xfrm>
            <a:off x="304800" y="533400"/>
            <a:ext cx="5772150" cy="5772150"/>
          </a:xfrm>
          <a:prstGeom prst="rect">
            <a:avLst/>
          </a:prstGeom>
        </p:spPr>
      </p:pic>
      <p:sp>
        <p:nvSpPr>
          <p:cNvPr id="8" name="TextBox 7"/>
          <p:cNvSpPr txBox="1"/>
          <p:nvPr/>
        </p:nvSpPr>
        <p:spPr>
          <a:xfrm>
            <a:off x="6477000" y="609600"/>
            <a:ext cx="2133600" cy="5632311"/>
          </a:xfrm>
          <a:prstGeom prst="rect">
            <a:avLst/>
          </a:prstGeom>
          <a:noFill/>
        </p:spPr>
        <p:txBody>
          <a:bodyPr wrap="square" rtlCol="0">
            <a:spAutoFit/>
          </a:bodyPr>
          <a:lstStyle/>
          <a:p>
            <a:r>
              <a:rPr lang="en-US" dirty="0"/>
              <a:t>Kim Butler </a:t>
            </a:r>
            <a:r>
              <a:rPr lang="en-US" dirty="0" err="1"/>
              <a:t>Napurrula</a:t>
            </a:r>
            <a:r>
              <a:rPr lang="en-US" dirty="0"/>
              <a:t> is a </a:t>
            </a:r>
            <a:r>
              <a:rPr lang="en-US" dirty="0" err="1"/>
              <a:t>Pintupi</a:t>
            </a:r>
            <a:r>
              <a:rPr lang="en-US" dirty="0"/>
              <a:t> woman from </a:t>
            </a:r>
            <a:r>
              <a:rPr lang="en-US" dirty="0" err="1"/>
              <a:t>Tjukurla</a:t>
            </a:r>
            <a:r>
              <a:rPr lang="en-US" dirty="0"/>
              <a:t>, located to the west of Alice Springs, just over the WA border.</a:t>
            </a:r>
          </a:p>
          <a:p>
            <a:r>
              <a:rPr lang="en-US" dirty="0"/>
              <a:t>Kim’s works are primarily depictions of ‘Her Country’, representing the sacred women’s sites between the communities of </a:t>
            </a:r>
            <a:r>
              <a:rPr lang="en-US" dirty="0" err="1"/>
              <a:t>Kintore</a:t>
            </a:r>
            <a:r>
              <a:rPr lang="en-US" dirty="0"/>
              <a:t> and </a:t>
            </a:r>
            <a:r>
              <a:rPr lang="en-US" dirty="0" err="1"/>
              <a:t>Kiwirkurra</a:t>
            </a:r>
            <a:r>
              <a:rPr lang="en-US" dirty="0"/>
              <a:t> in the Western desert of Central Australia.</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2709.jpg"/>
          <p:cNvPicPr>
            <a:picLocks noChangeAspect="1"/>
          </p:cNvPicPr>
          <p:nvPr/>
        </p:nvPicPr>
        <p:blipFill>
          <a:blip r:embed="rId2" cstate="print"/>
          <a:stretch>
            <a:fillRect/>
          </a:stretch>
        </p:blipFill>
        <p:spPr>
          <a:xfrm>
            <a:off x="381000" y="304800"/>
            <a:ext cx="5772150" cy="4524375"/>
          </a:xfrm>
          <a:prstGeom prst="rect">
            <a:avLst/>
          </a:prstGeom>
        </p:spPr>
      </p:pic>
      <p:sp>
        <p:nvSpPr>
          <p:cNvPr id="3" name="TextBox 2"/>
          <p:cNvSpPr txBox="1"/>
          <p:nvPr/>
        </p:nvSpPr>
        <p:spPr>
          <a:xfrm>
            <a:off x="6477000" y="609600"/>
            <a:ext cx="1828800" cy="5632311"/>
          </a:xfrm>
          <a:prstGeom prst="rect">
            <a:avLst/>
          </a:prstGeom>
          <a:noFill/>
        </p:spPr>
        <p:txBody>
          <a:bodyPr wrap="square" rtlCol="0">
            <a:spAutoFit/>
          </a:bodyPr>
          <a:lstStyle/>
          <a:p>
            <a:r>
              <a:rPr lang="en-US" dirty="0"/>
              <a:t>Doreen is a senior Warlpiri woman from </a:t>
            </a:r>
            <a:r>
              <a:rPr lang="en-US" dirty="0" err="1"/>
              <a:t>Willowra</a:t>
            </a:r>
            <a:r>
              <a:rPr lang="en-US" dirty="0"/>
              <a:t>, Central Australia, and comes from a long line of artists, including internationally renowned, Janet Long </a:t>
            </a:r>
            <a:r>
              <a:rPr lang="en-US" dirty="0" err="1"/>
              <a:t>Nakamarra</a:t>
            </a:r>
            <a:r>
              <a:rPr lang="en-US" dirty="0"/>
              <a:t>.</a:t>
            </a:r>
          </a:p>
          <a:p>
            <a:r>
              <a:rPr lang="en-US" dirty="0"/>
              <a:t>Doreen </a:t>
            </a:r>
            <a:r>
              <a:rPr lang="en-US" dirty="0" err="1"/>
              <a:t>utilises</a:t>
            </a:r>
            <a:r>
              <a:rPr lang="en-US" dirty="0"/>
              <a:t> traditional iconography and carefully executed dot work. </a:t>
            </a:r>
          </a:p>
        </p:txBody>
      </p:sp>
      <p:sp>
        <p:nvSpPr>
          <p:cNvPr id="4" name="TextBox 3"/>
          <p:cNvSpPr txBox="1"/>
          <p:nvPr/>
        </p:nvSpPr>
        <p:spPr>
          <a:xfrm>
            <a:off x="381000" y="5181600"/>
            <a:ext cx="5638800" cy="1200329"/>
          </a:xfrm>
          <a:prstGeom prst="rect">
            <a:avLst/>
          </a:prstGeom>
          <a:noFill/>
        </p:spPr>
        <p:txBody>
          <a:bodyPr wrap="square" rtlCol="0">
            <a:spAutoFit/>
          </a:bodyPr>
          <a:lstStyle/>
          <a:p>
            <a:r>
              <a:rPr lang="en-US" dirty="0" smtClean="0"/>
              <a:t>Iconography are an essential part of traditional story telling, they are the visual form by which Aboriginal people convey their important information and knowledge.</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2709_1.jpg"/>
          <p:cNvPicPr>
            <a:picLocks noChangeAspect="1"/>
          </p:cNvPicPr>
          <p:nvPr/>
        </p:nvPicPr>
        <p:blipFill>
          <a:blip r:embed="rId2" cstate="print"/>
          <a:stretch>
            <a:fillRect/>
          </a:stretch>
        </p:blipFill>
        <p:spPr>
          <a:xfrm>
            <a:off x="838200" y="762000"/>
            <a:ext cx="2762250" cy="2762250"/>
          </a:xfrm>
          <a:prstGeom prst="rect">
            <a:avLst/>
          </a:prstGeom>
        </p:spPr>
      </p:pic>
      <p:pic>
        <p:nvPicPr>
          <p:cNvPr id="4" name="Picture 3" descr="2709_2.jpg"/>
          <p:cNvPicPr>
            <a:picLocks noChangeAspect="1"/>
          </p:cNvPicPr>
          <p:nvPr/>
        </p:nvPicPr>
        <p:blipFill>
          <a:blip r:embed="rId3" cstate="print"/>
          <a:stretch>
            <a:fillRect/>
          </a:stretch>
        </p:blipFill>
        <p:spPr>
          <a:xfrm>
            <a:off x="4724400" y="2971800"/>
            <a:ext cx="2762250" cy="2762250"/>
          </a:xfrm>
          <a:prstGeom prst="rect">
            <a:avLst/>
          </a:prstGeom>
        </p:spPr>
      </p:pic>
      <p:sp>
        <p:nvSpPr>
          <p:cNvPr id="5" name="TextBox 4"/>
          <p:cNvSpPr txBox="1"/>
          <p:nvPr/>
        </p:nvSpPr>
        <p:spPr>
          <a:xfrm>
            <a:off x="4343400" y="609600"/>
            <a:ext cx="3352800" cy="1754326"/>
          </a:xfrm>
          <a:prstGeom prst="rect">
            <a:avLst/>
          </a:prstGeom>
          <a:noFill/>
        </p:spPr>
        <p:txBody>
          <a:bodyPr wrap="square" rtlCol="0">
            <a:spAutoFit/>
          </a:bodyPr>
          <a:lstStyle/>
          <a:p>
            <a:r>
              <a:rPr lang="en-US" sz="3600" dirty="0" smtClean="0"/>
              <a:t>Close up shots of Doreen’s work</a:t>
            </a:r>
            <a:endParaRPr lang="en-US" sz="36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965552-alice-springs-desert-park-doug-taylor-gordon-innes.jpg"/>
          <p:cNvPicPr>
            <a:picLocks noChangeAspect="1"/>
          </p:cNvPicPr>
          <p:nvPr/>
        </p:nvPicPr>
        <p:blipFill>
          <a:blip r:embed="rId2" cstate="print"/>
          <a:stretch>
            <a:fillRect/>
          </a:stretch>
        </p:blipFill>
        <p:spPr>
          <a:xfrm>
            <a:off x="1371600" y="2209800"/>
            <a:ext cx="6191250" cy="3486150"/>
          </a:xfrm>
          <a:prstGeom prst="rect">
            <a:avLst/>
          </a:prstGeom>
        </p:spPr>
      </p:pic>
      <p:sp>
        <p:nvSpPr>
          <p:cNvPr id="3" name="TextBox 2"/>
          <p:cNvSpPr txBox="1"/>
          <p:nvPr/>
        </p:nvSpPr>
        <p:spPr>
          <a:xfrm>
            <a:off x="304800" y="609600"/>
            <a:ext cx="8077200" cy="1323439"/>
          </a:xfrm>
          <a:prstGeom prst="rect">
            <a:avLst/>
          </a:prstGeom>
          <a:noFill/>
        </p:spPr>
        <p:txBody>
          <a:bodyPr wrap="square" rtlCol="0">
            <a:spAutoFit/>
          </a:bodyPr>
          <a:lstStyle/>
          <a:p>
            <a:pPr algn="ctr"/>
            <a:r>
              <a:rPr lang="en-US" sz="4000" dirty="0" smtClean="0"/>
              <a:t>Some tourists learning dot painting</a:t>
            </a:r>
            <a:endParaRPr lang="en-US" sz="40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boriginal-01.jpg"/>
          <p:cNvPicPr>
            <a:picLocks noChangeAspect="1"/>
          </p:cNvPicPr>
          <p:nvPr/>
        </p:nvPicPr>
        <p:blipFill>
          <a:blip r:embed="rId2" cstate="print"/>
          <a:stretch>
            <a:fillRect/>
          </a:stretch>
        </p:blipFill>
        <p:spPr>
          <a:xfrm>
            <a:off x="4648200" y="1981200"/>
            <a:ext cx="3810000" cy="3009900"/>
          </a:xfrm>
          <a:prstGeom prst="rect">
            <a:avLst/>
          </a:prstGeom>
        </p:spPr>
      </p:pic>
      <p:pic>
        <p:nvPicPr>
          <p:cNvPr id="3" name="Picture 2" descr="11157_1.jpg"/>
          <p:cNvPicPr>
            <a:picLocks noChangeAspect="1"/>
          </p:cNvPicPr>
          <p:nvPr/>
        </p:nvPicPr>
        <p:blipFill>
          <a:blip r:embed="rId3" cstate="print"/>
          <a:stretch>
            <a:fillRect/>
          </a:stretch>
        </p:blipFill>
        <p:spPr>
          <a:xfrm>
            <a:off x="990600" y="3810000"/>
            <a:ext cx="2962275" cy="2219325"/>
          </a:xfrm>
          <a:prstGeom prst="rect">
            <a:avLst/>
          </a:prstGeom>
        </p:spPr>
      </p:pic>
      <p:pic>
        <p:nvPicPr>
          <p:cNvPr id="4" name="Picture 3" descr="11156_1.jpg"/>
          <p:cNvPicPr>
            <a:picLocks noChangeAspect="1"/>
          </p:cNvPicPr>
          <p:nvPr/>
        </p:nvPicPr>
        <p:blipFill>
          <a:blip r:embed="rId4" cstate="print"/>
          <a:stretch>
            <a:fillRect/>
          </a:stretch>
        </p:blipFill>
        <p:spPr>
          <a:xfrm>
            <a:off x="914400" y="762000"/>
            <a:ext cx="2962275" cy="2219325"/>
          </a:xfrm>
          <a:prstGeom prst="rect">
            <a:avLst/>
          </a:prstGeo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1227_1.jpg"/>
          <p:cNvPicPr>
            <a:picLocks noChangeAspect="1"/>
          </p:cNvPicPr>
          <p:nvPr/>
        </p:nvPicPr>
        <p:blipFill>
          <a:blip r:embed="rId2" cstate="print"/>
          <a:stretch>
            <a:fillRect/>
          </a:stretch>
        </p:blipFill>
        <p:spPr>
          <a:xfrm>
            <a:off x="762000" y="457200"/>
            <a:ext cx="3949700" cy="2959100"/>
          </a:xfrm>
          <a:prstGeom prst="rect">
            <a:avLst/>
          </a:prstGeom>
        </p:spPr>
      </p:pic>
      <p:pic>
        <p:nvPicPr>
          <p:cNvPr id="4" name="Picture 3" descr="australian_kangaroo.jpg"/>
          <p:cNvPicPr>
            <a:picLocks noChangeAspect="1"/>
          </p:cNvPicPr>
          <p:nvPr/>
        </p:nvPicPr>
        <p:blipFill>
          <a:blip r:embed="rId3" cstate="print"/>
          <a:stretch>
            <a:fillRect/>
          </a:stretch>
        </p:blipFill>
        <p:spPr>
          <a:xfrm>
            <a:off x="6019800" y="838200"/>
            <a:ext cx="1905000" cy="1905000"/>
          </a:xfrm>
          <a:prstGeom prst="rect">
            <a:avLst/>
          </a:prstGeom>
        </p:spPr>
      </p:pic>
      <p:pic>
        <p:nvPicPr>
          <p:cNvPr id="5" name="Picture 4" descr="barney wilpirir jakamarra.jpg"/>
          <p:cNvPicPr>
            <a:picLocks noChangeAspect="1"/>
          </p:cNvPicPr>
          <p:nvPr/>
        </p:nvPicPr>
        <p:blipFill>
          <a:blip r:embed="rId4" cstate="print"/>
          <a:stretch>
            <a:fillRect/>
          </a:stretch>
        </p:blipFill>
        <p:spPr>
          <a:xfrm>
            <a:off x="4191000" y="3505200"/>
            <a:ext cx="3949700" cy="2959100"/>
          </a:xfrm>
          <a:prstGeom prst="rect">
            <a:avLst/>
          </a:prstGeo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loodmoonweb.jpg"/>
          <p:cNvPicPr>
            <a:picLocks noChangeAspect="1"/>
          </p:cNvPicPr>
          <p:nvPr/>
        </p:nvPicPr>
        <p:blipFill>
          <a:blip r:embed="rId2" cstate="print"/>
          <a:stretch>
            <a:fillRect/>
          </a:stretch>
        </p:blipFill>
        <p:spPr>
          <a:xfrm>
            <a:off x="914400" y="838200"/>
            <a:ext cx="3743325" cy="2667000"/>
          </a:xfrm>
          <a:prstGeom prst="rect">
            <a:avLst/>
          </a:prstGeom>
        </p:spPr>
      </p:pic>
      <p:pic>
        <p:nvPicPr>
          <p:cNvPr id="3" name="Picture 2" descr="carmen nabangardi brown walpiri tribe wild yam dreaming.jpg"/>
          <p:cNvPicPr>
            <a:picLocks noChangeAspect="1"/>
          </p:cNvPicPr>
          <p:nvPr/>
        </p:nvPicPr>
        <p:blipFill>
          <a:blip r:embed="rId3" cstate="print"/>
          <a:stretch>
            <a:fillRect/>
          </a:stretch>
        </p:blipFill>
        <p:spPr>
          <a:xfrm>
            <a:off x="4648200" y="3429000"/>
            <a:ext cx="3949700" cy="2959100"/>
          </a:xfrm>
          <a:prstGeom prst="rect">
            <a:avLst/>
          </a:prstGeom>
        </p:spPr>
      </p:pic>
      <p:pic>
        <p:nvPicPr>
          <p:cNvPr id="4" name="Picture 3" descr="dorothy williams.jpg"/>
          <p:cNvPicPr>
            <a:picLocks noChangeAspect="1"/>
          </p:cNvPicPr>
          <p:nvPr/>
        </p:nvPicPr>
        <p:blipFill>
          <a:blip r:embed="rId4" cstate="print"/>
          <a:stretch>
            <a:fillRect/>
          </a:stretch>
        </p:blipFill>
        <p:spPr>
          <a:xfrm>
            <a:off x="533400" y="3733800"/>
            <a:ext cx="3949700" cy="2959100"/>
          </a:xfrm>
          <a:prstGeom prst="rect">
            <a:avLst/>
          </a:prstGeom>
        </p:spPr>
      </p:pic>
      <p:pic>
        <p:nvPicPr>
          <p:cNvPr id="6" name="Picture 5" descr="dotpaintingjack.jpg"/>
          <p:cNvPicPr>
            <a:picLocks noChangeAspect="1"/>
          </p:cNvPicPr>
          <p:nvPr/>
        </p:nvPicPr>
        <p:blipFill>
          <a:blip r:embed="rId5" cstate="print"/>
          <a:stretch>
            <a:fillRect/>
          </a:stretch>
        </p:blipFill>
        <p:spPr>
          <a:xfrm>
            <a:off x="5257800" y="990600"/>
            <a:ext cx="2619375" cy="1914525"/>
          </a:xfrm>
          <a:prstGeom prst="rect">
            <a:avLst/>
          </a:prstGeo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ora amanyi haggie.jpg"/>
          <p:cNvPicPr>
            <a:picLocks noChangeAspect="1"/>
          </p:cNvPicPr>
          <p:nvPr/>
        </p:nvPicPr>
        <p:blipFill>
          <a:blip r:embed="rId2" cstate="print"/>
          <a:stretch>
            <a:fillRect/>
          </a:stretch>
        </p:blipFill>
        <p:spPr>
          <a:xfrm>
            <a:off x="1685925" y="1557337"/>
            <a:ext cx="5772150" cy="3743325"/>
          </a:xfrm>
          <a:prstGeom prst="rect">
            <a:avLst/>
          </a:prstGeo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haron dodd.jpg"/>
          <p:cNvPicPr>
            <a:picLocks noChangeAspect="1"/>
          </p:cNvPicPr>
          <p:nvPr/>
        </p:nvPicPr>
        <p:blipFill>
          <a:blip r:embed="rId2" cstate="print"/>
          <a:stretch>
            <a:fillRect/>
          </a:stretch>
        </p:blipFill>
        <p:spPr>
          <a:xfrm>
            <a:off x="609600" y="381000"/>
            <a:ext cx="3949700" cy="2959100"/>
          </a:xfrm>
          <a:prstGeom prst="rect">
            <a:avLst/>
          </a:prstGeom>
        </p:spPr>
      </p:pic>
      <p:pic>
        <p:nvPicPr>
          <p:cNvPr id="4" name="Picture 3" descr="theresa curtis.jpg"/>
          <p:cNvPicPr>
            <a:picLocks noChangeAspect="1"/>
          </p:cNvPicPr>
          <p:nvPr/>
        </p:nvPicPr>
        <p:blipFill>
          <a:blip r:embed="rId3" cstate="print"/>
          <a:stretch>
            <a:fillRect/>
          </a:stretch>
        </p:blipFill>
        <p:spPr>
          <a:xfrm>
            <a:off x="685800" y="3352800"/>
            <a:ext cx="3949700" cy="2959100"/>
          </a:xfrm>
          <a:prstGeom prst="rect">
            <a:avLst/>
          </a:prstGeom>
        </p:spPr>
      </p:pic>
      <p:pic>
        <p:nvPicPr>
          <p:cNvPr id="6" name="Picture 5" descr="3rd grade 2.JPG"/>
          <p:cNvPicPr>
            <a:picLocks noChangeAspect="1"/>
          </p:cNvPicPr>
          <p:nvPr/>
        </p:nvPicPr>
        <p:blipFill>
          <a:blip r:embed="rId4" cstate="print"/>
          <a:stretch>
            <a:fillRect/>
          </a:stretch>
        </p:blipFill>
        <p:spPr>
          <a:xfrm>
            <a:off x="5029200" y="1447800"/>
            <a:ext cx="3790950" cy="3810000"/>
          </a:xfrm>
          <a:prstGeom prst="rect">
            <a:avLst/>
          </a:prstGeo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nimal-tracks.gif"/>
          <p:cNvPicPr>
            <a:picLocks noChangeAspect="1"/>
          </p:cNvPicPr>
          <p:nvPr/>
        </p:nvPicPr>
        <p:blipFill>
          <a:blip r:embed="rId2" cstate="print"/>
          <a:stretch>
            <a:fillRect/>
          </a:stretch>
        </p:blipFill>
        <p:spPr>
          <a:xfrm>
            <a:off x="381000" y="533400"/>
            <a:ext cx="3905250" cy="2933700"/>
          </a:xfrm>
          <a:prstGeom prst="rect">
            <a:avLst/>
          </a:prstGeom>
        </p:spPr>
      </p:pic>
      <p:pic>
        <p:nvPicPr>
          <p:cNvPr id="3" name="Picture 2" descr="ants-fruits-flowers-eggs.gif"/>
          <p:cNvPicPr>
            <a:picLocks noChangeAspect="1"/>
          </p:cNvPicPr>
          <p:nvPr/>
        </p:nvPicPr>
        <p:blipFill>
          <a:blip r:embed="rId3" cstate="print"/>
          <a:stretch>
            <a:fillRect/>
          </a:stretch>
        </p:blipFill>
        <p:spPr>
          <a:xfrm>
            <a:off x="4876800" y="533400"/>
            <a:ext cx="3905250" cy="2933700"/>
          </a:xfrm>
          <a:prstGeom prst="rect">
            <a:avLst/>
          </a:prstGeom>
        </p:spPr>
      </p:pic>
      <p:pic>
        <p:nvPicPr>
          <p:cNvPr id="4" name="Picture 3" descr="boomerang.gif"/>
          <p:cNvPicPr>
            <a:picLocks noChangeAspect="1"/>
          </p:cNvPicPr>
          <p:nvPr/>
        </p:nvPicPr>
        <p:blipFill>
          <a:blip r:embed="rId4" cstate="print"/>
          <a:stretch>
            <a:fillRect/>
          </a:stretch>
        </p:blipFill>
        <p:spPr>
          <a:xfrm>
            <a:off x="228600" y="3429000"/>
            <a:ext cx="3905250" cy="2933700"/>
          </a:xfrm>
          <a:prstGeom prst="rect">
            <a:avLst/>
          </a:prstGeom>
        </p:spPr>
      </p:pic>
      <p:pic>
        <p:nvPicPr>
          <p:cNvPr id="5" name="Picture 4" descr="bush-berry.gif"/>
          <p:cNvPicPr>
            <a:picLocks noChangeAspect="1"/>
          </p:cNvPicPr>
          <p:nvPr/>
        </p:nvPicPr>
        <p:blipFill>
          <a:blip r:embed="rId5" cstate="print"/>
          <a:stretch>
            <a:fillRect/>
          </a:stretch>
        </p:blipFill>
        <p:spPr>
          <a:xfrm>
            <a:off x="4648200" y="3733800"/>
            <a:ext cx="3905250" cy="2933700"/>
          </a:xfrm>
          <a:prstGeom prst="rect">
            <a:avLst/>
          </a:prstGeom>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ampsite.gif"/>
          <p:cNvPicPr>
            <a:picLocks noChangeAspect="1"/>
          </p:cNvPicPr>
          <p:nvPr/>
        </p:nvPicPr>
        <p:blipFill>
          <a:blip r:embed="rId2" cstate="print"/>
          <a:stretch>
            <a:fillRect/>
          </a:stretch>
        </p:blipFill>
        <p:spPr>
          <a:xfrm>
            <a:off x="304800" y="381000"/>
            <a:ext cx="3905250" cy="2933700"/>
          </a:xfrm>
          <a:prstGeom prst="rect">
            <a:avLst/>
          </a:prstGeom>
        </p:spPr>
      </p:pic>
      <p:pic>
        <p:nvPicPr>
          <p:cNvPr id="3" name="Picture 2" descr="campsite-waterhole.gif"/>
          <p:cNvPicPr>
            <a:picLocks noChangeAspect="1"/>
          </p:cNvPicPr>
          <p:nvPr/>
        </p:nvPicPr>
        <p:blipFill>
          <a:blip r:embed="rId3" cstate="print"/>
          <a:stretch>
            <a:fillRect/>
          </a:stretch>
        </p:blipFill>
        <p:spPr>
          <a:xfrm>
            <a:off x="4495800" y="533400"/>
            <a:ext cx="3905250" cy="2933700"/>
          </a:xfrm>
          <a:prstGeom prst="rect">
            <a:avLst/>
          </a:prstGeom>
        </p:spPr>
      </p:pic>
      <p:pic>
        <p:nvPicPr>
          <p:cNvPr id="4" name="Picture 3" descr="coolamon.gif"/>
          <p:cNvPicPr>
            <a:picLocks noChangeAspect="1"/>
          </p:cNvPicPr>
          <p:nvPr/>
        </p:nvPicPr>
        <p:blipFill>
          <a:blip r:embed="rId4" cstate="print"/>
          <a:stretch>
            <a:fillRect/>
          </a:stretch>
        </p:blipFill>
        <p:spPr>
          <a:xfrm>
            <a:off x="381000" y="3505200"/>
            <a:ext cx="3905250" cy="2933700"/>
          </a:xfrm>
          <a:prstGeom prst="rect">
            <a:avLst/>
          </a:prstGeom>
        </p:spPr>
      </p:pic>
      <p:pic>
        <p:nvPicPr>
          <p:cNvPr id="5" name="Picture 4" descr="digging-clapping-sticks.gif"/>
          <p:cNvPicPr>
            <a:picLocks noChangeAspect="1"/>
          </p:cNvPicPr>
          <p:nvPr/>
        </p:nvPicPr>
        <p:blipFill>
          <a:blip r:embed="rId5" cstate="print"/>
          <a:stretch>
            <a:fillRect/>
          </a:stretch>
        </p:blipFill>
        <p:spPr>
          <a:xfrm>
            <a:off x="4648200" y="3581400"/>
            <a:ext cx="3905250" cy="2933700"/>
          </a:xfrm>
          <a:prstGeom prst="rect">
            <a:avLst/>
          </a:prstGeom>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emu.gif"/>
          <p:cNvPicPr>
            <a:picLocks noGrp="1" noChangeAspect="1"/>
          </p:cNvPicPr>
          <p:nvPr>
            <p:ph sz="quarter" idx="1"/>
          </p:nvPr>
        </p:nvPicPr>
        <p:blipFill>
          <a:blip r:embed="rId2" cstate="print"/>
          <a:stretch>
            <a:fillRect/>
          </a:stretch>
        </p:blipFill>
        <p:spPr>
          <a:xfrm>
            <a:off x="228600" y="381000"/>
            <a:ext cx="3905250" cy="2933700"/>
          </a:xfrm>
        </p:spPr>
      </p:pic>
      <p:pic>
        <p:nvPicPr>
          <p:cNvPr id="6" name="Picture 5" descr="emu-2.gif"/>
          <p:cNvPicPr>
            <a:picLocks noChangeAspect="1"/>
          </p:cNvPicPr>
          <p:nvPr/>
        </p:nvPicPr>
        <p:blipFill>
          <a:blip r:embed="rId3" cstate="print"/>
          <a:stretch>
            <a:fillRect/>
          </a:stretch>
        </p:blipFill>
        <p:spPr>
          <a:xfrm>
            <a:off x="4648200" y="533400"/>
            <a:ext cx="3905250" cy="2933700"/>
          </a:xfrm>
          <a:prstGeom prst="rect">
            <a:avLst/>
          </a:prstGeom>
        </p:spPr>
      </p:pic>
      <p:pic>
        <p:nvPicPr>
          <p:cNvPr id="7" name="Picture 6" descr="goanna.gif"/>
          <p:cNvPicPr>
            <a:picLocks noChangeAspect="1"/>
          </p:cNvPicPr>
          <p:nvPr/>
        </p:nvPicPr>
        <p:blipFill>
          <a:blip r:embed="rId4" cstate="print"/>
          <a:stretch>
            <a:fillRect/>
          </a:stretch>
        </p:blipFill>
        <p:spPr>
          <a:xfrm>
            <a:off x="533400" y="3429000"/>
            <a:ext cx="3905250" cy="2933700"/>
          </a:xfrm>
          <a:prstGeom prst="rect">
            <a:avLst/>
          </a:prstGeom>
        </p:spPr>
      </p:pic>
      <p:pic>
        <p:nvPicPr>
          <p:cNvPr id="8" name="Picture 7" descr="hole-cloud-nest.gif"/>
          <p:cNvPicPr>
            <a:picLocks noChangeAspect="1"/>
          </p:cNvPicPr>
          <p:nvPr/>
        </p:nvPicPr>
        <p:blipFill>
          <a:blip r:embed="rId5" cstate="print"/>
          <a:stretch>
            <a:fillRect/>
          </a:stretch>
        </p:blipFill>
        <p:spPr>
          <a:xfrm>
            <a:off x="4800600" y="3581400"/>
            <a:ext cx="3905250" cy="2933700"/>
          </a:xfrm>
          <a:prstGeom prst="rect">
            <a:avLst/>
          </a:prstGeom>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oney-ant.gif"/>
          <p:cNvPicPr>
            <a:picLocks noChangeAspect="1"/>
          </p:cNvPicPr>
          <p:nvPr/>
        </p:nvPicPr>
        <p:blipFill>
          <a:blip r:embed="rId2" cstate="print"/>
          <a:stretch>
            <a:fillRect/>
          </a:stretch>
        </p:blipFill>
        <p:spPr>
          <a:xfrm>
            <a:off x="152400" y="457200"/>
            <a:ext cx="3905250" cy="2933700"/>
          </a:xfrm>
          <a:prstGeom prst="rect">
            <a:avLst/>
          </a:prstGeom>
        </p:spPr>
      </p:pic>
      <p:pic>
        <p:nvPicPr>
          <p:cNvPr id="3" name="Picture 2" descr="honey-ant-site.gif"/>
          <p:cNvPicPr>
            <a:picLocks noChangeAspect="1"/>
          </p:cNvPicPr>
          <p:nvPr/>
        </p:nvPicPr>
        <p:blipFill>
          <a:blip r:embed="rId3" cstate="print"/>
          <a:stretch>
            <a:fillRect/>
          </a:stretch>
        </p:blipFill>
        <p:spPr>
          <a:xfrm>
            <a:off x="5029200" y="533400"/>
            <a:ext cx="3905250" cy="2933700"/>
          </a:xfrm>
          <a:prstGeom prst="rect">
            <a:avLst/>
          </a:prstGeom>
        </p:spPr>
      </p:pic>
      <p:pic>
        <p:nvPicPr>
          <p:cNvPr id="4" name="Picture 3" descr="hunting-boomerang.gif"/>
          <p:cNvPicPr>
            <a:picLocks noChangeAspect="1"/>
          </p:cNvPicPr>
          <p:nvPr/>
        </p:nvPicPr>
        <p:blipFill>
          <a:blip r:embed="rId4" cstate="print"/>
          <a:stretch>
            <a:fillRect/>
          </a:stretch>
        </p:blipFill>
        <p:spPr>
          <a:xfrm>
            <a:off x="685800" y="3505200"/>
            <a:ext cx="3905250" cy="2933700"/>
          </a:xfrm>
          <a:prstGeom prst="rect">
            <a:avLst/>
          </a:prstGeom>
        </p:spPr>
      </p:pic>
      <p:pic>
        <p:nvPicPr>
          <p:cNvPr id="5" name="Picture 4" descr="kangaroo-track.gif"/>
          <p:cNvPicPr>
            <a:picLocks noChangeAspect="1"/>
          </p:cNvPicPr>
          <p:nvPr/>
        </p:nvPicPr>
        <p:blipFill>
          <a:blip r:embed="rId5" cstate="print"/>
          <a:stretch>
            <a:fillRect/>
          </a:stretch>
        </p:blipFill>
        <p:spPr>
          <a:xfrm>
            <a:off x="4724400" y="3581400"/>
            <a:ext cx="3905250" cy="2933700"/>
          </a:xfrm>
          <a:prstGeom prst="rect">
            <a:avLst/>
          </a:prstGeom>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an.gif"/>
          <p:cNvPicPr>
            <a:picLocks noChangeAspect="1"/>
          </p:cNvPicPr>
          <p:nvPr/>
        </p:nvPicPr>
        <p:blipFill>
          <a:blip r:embed="rId2" cstate="print"/>
          <a:stretch>
            <a:fillRect/>
          </a:stretch>
        </p:blipFill>
        <p:spPr>
          <a:xfrm>
            <a:off x="304800" y="609600"/>
            <a:ext cx="3905250" cy="2933700"/>
          </a:xfrm>
          <a:prstGeom prst="rect">
            <a:avLst/>
          </a:prstGeom>
        </p:spPr>
      </p:pic>
      <p:pic>
        <p:nvPicPr>
          <p:cNvPr id="3" name="Picture 2" descr="man-2.gif"/>
          <p:cNvPicPr>
            <a:picLocks noChangeAspect="1"/>
          </p:cNvPicPr>
          <p:nvPr/>
        </p:nvPicPr>
        <p:blipFill>
          <a:blip r:embed="rId3" cstate="print"/>
          <a:stretch>
            <a:fillRect/>
          </a:stretch>
        </p:blipFill>
        <p:spPr>
          <a:xfrm>
            <a:off x="4495800" y="457200"/>
            <a:ext cx="3905250" cy="2933700"/>
          </a:xfrm>
          <a:prstGeom prst="rect">
            <a:avLst/>
          </a:prstGeom>
        </p:spPr>
      </p:pic>
      <p:pic>
        <p:nvPicPr>
          <p:cNvPr id="5" name="Picture 4" descr="woman.gif"/>
          <p:cNvPicPr>
            <a:picLocks noChangeAspect="1"/>
          </p:cNvPicPr>
          <p:nvPr/>
        </p:nvPicPr>
        <p:blipFill>
          <a:blip r:embed="rId4" cstate="print"/>
          <a:stretch>
            <a:fillRect/>
          </a:stretch>
        </p:blipFill>
        <p:spPr>
          <a:xfrm>
            <a:off x="228600" y="3733800"/>
            <a:ext cx="3905250" cy="2933700"/>
          </a:xfrm>
          <a:prstGeom prst="rect">
            <a:avLst/>
          </a:prstGeom>
        </p:spPr>
      </p:pic>
      <p:pic>
        <p:nvPicPr>
          <p:cNvPr id="6" name="Picture 5" descr="woman-2.gif"/>
          <p:cNvPicPr>
            <a:picLocks noChangeAspect="1"/>
          </p:cNvPicPr>
          <p:nvPr/>
        </p:nvPicPr>
        <p:blipFill>
          <a:blip r:embed="rId5" cstate="print"/>
          <a:stretch>
            <a:fillRect/>
          </a:stretch>
        </p:blipFill>
        <p:spPr>
          <a:xfrm>
            <a:off x="4495800" y="3352800"/>
            <a:ext cx="3905250" cy="2933700"/>
          </a:xfrm>
          <a:prstGeom prst="rect">
            <a:avLst/>
          </a:prstGeom>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erson.gif"/>
          <p:cNvPicPr>
            <a:picLocks noChangeAspect="1"/>
          </p:cNvPicPr>
          <p:nvPr/>
        </p:nvPicPr>
        <p:blipFill>
          <a:blip r:embed="rId2" cstate="print"/>
          <a:stretch>
            <a:fillRect/>
          </a:stretch>
        </p:blipFill>
        <p:spPr>
          <a:xfrm>
            <a:off x="228600" y="457200"/>
            <a:ext cx="3905250" cy="2933700"/>
          </a:xfrm>
          <a:prstGeom prst="rect">
            <a:avLst/>
          </a:prstGeom>
        </p:spPr>
      </p:pic>
      <p:pic>
        <p:nvPicPr>
          <p:cNvPr id="3" name="Picture 2" descr="meeting-place.gif"/>
          <p:cNvPicPr>
            <a:picLocks noChangeAspect="1"/>
          </p:cNvPicPr>
          <p:nvPr/>
        </p:nvPicPr>
        <p:blipFill>
          <a:blip r:embed="rId3" cstate="print"/>
          <a:stretch>
            <a:fillRect/>
          </a:stretch>
        </p:blipFill>
        <p:spPr>
          <a:xfrm>
            <a:off x="4343400" y="304800"/>
            <a:ext cx="3905250" cy="2933700"/>
          </a:xfrm>
          <a:prstGeom prst="rect">
            <a:avLst/>
          </a:prstGeom>
        </p:spPr>
      </p:pic>
      <p:pic>
        <p:nvPicPr>
          <p:cNvPr id="4" name="Picture 3" descr="moving-kangaroo-tracks.gif"/>
          <p:cNvPicPr>
            <a:picLocks noChangeAspect="1"/>
          </p:cNvPicPr>
          <p:nvPr/>
        </p:nvPicPr>
        <p:blipFill>
          <a:blip r:embed="rId4" cstate="print"/>
          <a:stretch>
            <a:fillRect/>
          </a:stretch>
        </p:blipFill>
        <p:spPr>
          <a:xfrm>
            <a:off x="533400" y="3581400"/>
            <a:ext cx="3905250" cy="2933700"/>
          </a:xfrm>
          <a:prstGeom prst="rect">
            <a:avLst/>
          </a:prstGeom>
        </p:spPr>
      </p:pic>
      <p:pic>
        <p:nvPicPr>
          <p:cNvPr id="5" name="Picture 4" descr="people-sitting.gif"/>
          <p:cNvPicPr>
            <a:picLocks noChangeAspect="1"/>
          </p:cNvPicPr>
          <p:nvPr/>
        </p:nvPicPr>
        <p:blipFill>
          <a:blip r:embed="rId5" cstate="print"/>
          <a:stretch>
            <a:fillRect/>
          </a:stretch>
        </p:blipFill>
        <p:spPr>
          <a:xfrm>
            <a:off x="4724400" y="3505200"/>
            <a:ext cx="3905250" cy="2933700"/>
          </a:xfrm>
          <a:prstGeom prst="rect">
            <a:avLst/>
          </a:prstGeom>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ossum.gif"/>
          <p:cNvPicPr>
            <a:picLocks noChangeAspect="1"/>
          </p:cNvPicPr>
          <p:nvPr/>
        </p:nvPicPr>
        <p:blipFill>
          <a:blip r:embed="rId2" cstate="print"/>
          <a:stretch>
            <a:fillRect/>
          </a:stretch>
        </p:blipFill>
        <p:spPr>
          <a:xfrm>
            <a:off x="457200" y="609600"/>
            <a:ext cx="3905250" cy="2933700"/>
          </a:xfrm>
          <a:prstGeom prst="rect">
            <a:avLst/>
          </a:prstGeom>
        </p:spPr>
      </p:pic>
      <p:pic>
        <p:nvPicPr>
          <p:cNvPr id="3" name="Picture 2" descr="rain.gif"/>
          <p:cNvPicPr>
            <a:picLocks noChangeAspect="1"/>
          </p:cNvPicPr>
          <p:nvPr/>
        </p:nvPicPr>
        <p:blipFill>
          <a:blip r:embed="rId3" cstate="print"/>
          <a:stretch>
            <a:fillRect/>
          </a:stretch>
        </p:blipFill>
        <p:spPr>
          <a:xfrm>
            <a:off x="4876800" y="838200"/>
            <a:ext cx="3905250" cy="2933700"/>
          </a:xfrm>
          <a:prstGeom prst="rect">
            <a:avLst/>
          </a:prstGeom>
        </p:spPr>
      </p:pic>
      <p:pic>
        <p:nvPicPr>
          <p:cNvPr id="4" name="Picture 3" descr="sandhill-cloud.gif"/>
          <p:cNvPicPr>
            <a:picLocks noChangeAspect="1"/>
          </p:cNvPicPr>
          <p:nvPr/>
        </p:nvPicPr>
        <p:blipFill>
          <a:blip r:embed="rId4" cstate="print"/>
          <a:stretch>
            <a:fillRect/>
          </a:stretch>
        </p:blipFill>
        <p:spPr>
          <a:xfrm>
            <a:off x="762000" y="3505200"/>
            <a:ext cx="3905250" cy="2933700"/>
          </a:xfrm>
          <a:prstGeom prst="rect">
            <a:avLst/>
          </a:prstGeom>
        </p:spPr>
      </p:pic>
      <p:pic>
        <p:nvPicPr>
          <p:cNvPr id="5" name="Picture 4" descr="smoke-waterflow-lightning-f.gif"/>
          <p:cNvPicPr>
            <a:picLocks noChangeAspect="1"/>
          </p:cNvPicPr>
          <p:nvPr/>
        </p:nvPicPr>
        <p:blipFill>
          <a:blip r:embed="rId5" cstate="print"/>
          <a:stretch>
            <a:fillRect/>
          </a:stretch>
        </p:blipFill>
        <p:spPr>
          <a:xfrm>
            <a:off x="4953000" y="3657600"/>
            <a:ext cx="3905250" cy="2933700"/>
          </a:xfrm>
          <a:prstGeom prst="rect">
            <a:avLst/>
          </a:prstGeom>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nake.gif"/>
          <p:cNvPicPr>
            <a:picLocks noChangeAspect="1"/>
          </p:cNvPicPr>
          <p:nvPr/>
        </p:nvPicPr>
        <p:blipFill>
          <a:blip r:embed="rId2" cstate="print"/>
          <a:stretch>
            <a:fillRect/>
          </a:stretch>
        </p:blipFill>
        <p:spPr>
          <a:xfrm>
            <a:off x="228600" y="533400"/>
            <a:ext cx="3905250" cy="2933700"/>
          </a:xfrm>
          <a:prstGeom prst="rect">
            <a:avLst/>
          </a:prstGeom>
        </p:spPr>
      </p:pic>
      <p:pic>
        <p:nvPicPr>
          <p:cNvPr id="3" name="Picture 2" descr="spear.gif"/>
          <p:cNvPicPr>
            <a:picLocks noChangeAspect="1"/>
          </p:cNvPicPr>
          <p:nvPr/>
        </p:nvPicPr>
        <p:blipFill>
          <a:blip r:embed="rId3" cstate="print"/>
          <a:stretch>
            <a:fillRect/>
          </a:stretch>
        </p:blipFill>
        <p:spPr>
          <a:xfrm>
            <a:off x="4572000" y="457200"/>
            <a:ext cx="3905250" cy="2933700"/>
          </a:xfrm>
          <a:prstGeom prst="rect">
            <a:avLst/>
          </a:prstGeom>
        </p:spPr>
      </p:pic>
      <p:pic>
        <p:nvPicPr>
          <p:cNvPr id="4" name="Picture 3" descr="star.gif"/>
          <p:cNvPicPr>
            <a:picLocks noChangeAspect="1"/>
          </p:cNvPicPr>
          <p:nvPr/>
        </p:nvPicPr>
        <p:blipFill>
          <a:blip r:embed="rId4" cstate="print"/>
          <a:stretch>
            <a:fillRect/>
          </a:stretch>
        </p:blipFill>
        <p:spPr>
          <a:xfrm>
            <a:off x="685800" y="3733800"/>
            <a:ext cx="3905250" cy="2933700"/>
          </a:xfrm>
          <a:prstGeom prst="rect">
            <a:avLst/>
          </a:prstGeom>
        </p:spPr>
      </p:pic>
      <p:pic>
        <p:nvPicPr>
          <p:cNvPr id="5" name="Picture 4" descr="travelling-sign.gif"/>
          <p:cNvPicPr>
            <a:picLocks noChangeAspect="1"/>
          </p:cNvPicPr>
          <p:nvPr/>
        </p:nvPicPr>
        <p:blipFill>
          <a:blip r:embed="rId5" cstate="print"/>
          <a:stretch>
            <a:fillRect/>
          </a:stretch>
        </p:blipFill>
        <p:spPr>
          <a:xfrm>
            <a:off x="4495800" y="3505200"/>
            <a:ext cx="3905250" cy="2933700"/>
          </a:xfrm>
          <a:prstGeom prst="rect">
            <a:avLst/>
          </a:prstGeom>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witchetty-grub.gif"/>
          <p:cNvPicPr>
            <a:picLocks noChangeAspect="1"/>
          </p:cNvPicPr>
          <p:nvPr/>
        </p:nvPicPr>
        <p:blipFill>
          <a:blip r:embed="rId2" cstate="print"/>
          <a:stretch>
            <a:fillRect/>
          </a:stretch>
        </p:blipFill>
        <p:spPr>
          <a:xfrm>
            <a:off x="762000" y="304800"/>
            <a:ext cx="3905250" cy="2933700"/>
          </a:xfrm>
          <a:prstGeom prst="rect">
            <a:avLst/>
          </a:prstGeom>
        </p:spPr>
      </p:pic>
      <p:pic>
        <p:nvPicPr>
          <p:cNvPr id="3" name="Picture 2" descr="woomera.gif"/>
          <p:cNvPicPr>
            <a:picLocks noChangeAspect="1"/>
          </p:cNvPicPr>
          <p:nvPr/>
        </p:nvPicPr>
        <p:blipFill>
          <a:blip r:embed="rId3" cstate="print"/>
          <a:stretch>
            <a:fillRect/>
          </a:stretch>
        </p:blipFill>
        <p:spPr>
          <a:xfrm>
            <a:off x="4953000" y="228600"/>
            <a:ext cx="3905250" cy="2933700"/>
          </a:xfrm>
          <a:prstGeom prst="rect">
            <a:avLst/>
          </a:prstGeom>
        </p:spPr>
      </p:pic>
      <p:pic>
        <p:nvPicPr>
          <p:cNvPr id="4" name="Picture 3" descr="yam-plant.gif"/>
          <p:cNvPicPr>
            <a:picLocks noChangeAspect="1"/>
          </p:cNvPicPr>
          <p:nvPr/>
        </p:nvPicPr>
        <p:blipFill>
          <a:blip r:embed="rId4" cstate="print"/>
          <a:stretch>
            <a:fillRect/>
          </a:stretch>
        </p:blipFill>
        <p:spPr>
          <a:xfrm>
            <a:off x="685800" y="3352800"/>
            <a:ext cx="3905250" cy="2933700"/>
          </a:xfrm>
          <a:prstGeom prst="rect">
            <a:avLst/>
          </a:prstGeom>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icture1.jpg"/>
          <p:cNvPicPr>
            <a:picLocks noChangeAspect="1"/>
          </p:cNvPicPr>
          <p:nvPr/>
        </p:nvPicPr>
        <p:blipFill>
          <a:blip r:embed="rId2" cstate="print"/>
          <a:stretch>
            <a:fillRect/>
          </a:stretch>
        </p:blipFill>
        <p:spPr>
          <a:xfrm>
            <a:off x="1676400" y="914400"/>
            <a:ext cx="5378605" cy="5218528"/>
          </a:xfrm>
          <a:prstGeom prst="rect">
            <a:avLst/>
          </a:prstGeom>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G_4071lg.jpg"/>
          <p:cNvPicPr>
            <a:picLocks noChangeAspect="1"/>
          </p:cNvPicPr>
          <p:nvPr/>
        </p:nvPicPr>
        <p:blipFill>
          <a:blip r:embed="rId2" cstate="print"/>
          <a:stretch>
            <a:fillRect/>
          </a:stretch>
        </p:blipFill>
        <p:spPr>
          <a:xfrm>
            <a:off x="1999423" y="0"/>
            <a:ext cx="5145153" cy="6858000"/>
          </a:xfrm>
          <a:prstGeom prst="rect">
            <a:avLst/>
          </a:prstGeom>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Aboriginal dot art </a:t>
            </a:r>
            <a:r>
              <a:rPr lang="en-US" dirty="0" smtClean="0"/>
              <a:t>Artists at Work</a:t>
            </a:r>
            <a:endParaRPr lang="en-US" dirty="0"/>
          </a:p>
        </p:txBody>
      </p:sp>
      <p:sp>
        <p:nvSpPr>
          <p:cNvPr id="3" name="Content Placeholder 2"/>
          <p:cNvSpPr>
            <a:spLocks noGrp="1"/>
          </p:cNvSpPr>
          <p:nvPr>
            <p:ph sz="quarter" idx="1"/>
          </p:nvPr>
        </p:nvSpPr>
        <p:spPr/>
        <p:txBody>
          <a:bodyPr/>
          <a:lstStyle/>
          <a:p>
            <a:pPr>
              <a:buNone/>
            </a:pPr>
            <a:r>
              <a:rPr lang="en-US" dirty="0" smtClean="0"/>
              <a:t>Janie </a:t>
            </a:r>
            <a:r>
              <a:rPr lang="en-US" dirty="0"/>
              <a:t>Ward </a:t>
            </a:r>
            <a:r>
              <a:rPr lang="en-US" dirty="0" err="1"/>
              <a:t>Nakamarra</a:t>
            </a:r>
            <a:r>
              <a:rPr lang="en-US" dirty="0"/>
              <a:t> is an aboriginal artist  </a:t>
            </a:r>
          </a:p>
          <a:p>
            <a:pPr>
              <a:buNone/>
            </a:pPr>
            <a:r>
              <a:rPr lang="en-US" u="sng" dirty="0">
                <a:hlinkClick r:id="rId2"/>
              </a:rPr>
              <a:t>http://</a:t>
            </a:r>
            <a:r>
              <a:rPr lang="en-US" u="sng" dirty="0" smtClean="0">
                <a:hlinkClick r:id="rId2"/>
              </a:rPr>
              <a:t>www.youtube.com/watch?v=uFgwtBYbUDc&amp;feature=related</a:t>
            </a:r>
            <a:endParaRPr lang="en-US" u="sng" dirty="0" smtClean="0"/>
          </a:p>
          <a:p>
            <a:pPr>
              <a:buNone/>
            </a:pPr>
            <a:endParaRPr lang="en-US" u="sng" dirty="0" smtClean="0"/>
          </a:p>
          <a:p>
            <a:pPr>
              <a:buNone/>
            </a:pPr>
            <a:r>
              <a:rPr lang="en-US" b="1" dirty="0" smtClean="0"/>
              <a:t>Aboriginal artist John Turnbull</a:t>
            </a:r>
          </a:p>
          <a:p>
            <a:pPr>
              <a:buNone/>
            </a:pPr>
            <a:r>
              <a:rPr lang="en-US" dirty="0" smtClean="0">
                <a:hlinkClick r:id="rId3"/>
              </a:rPr>
              <a:t>http://youtu.be/XZihc8hWGtk</a:t>
            </a:r>
            <a:endParaRPr lang="en-US" dirty="0" smtClean="0"/>
          </a:p>
          <a:p>
            <a:pPr>
              <a:buNone/>
            </a:pPr>
            <a:endParaRPr lang="en-US" smtClean="0"/>
          </a:p>
          <a:p>
            <a:pPr>
              <a:buNone/>
            </a:pPr>
            <a:endParaRPr lang="en-US" dirty="0"/>
          </a:p>
          <a:p>
            <a:pPr>
              <a:buNone/>
            </a:pPr>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doing Aboriginal painting Video</a:t>
            </a:r>
            <a:r>
              <a:rPr lang="en-US" dirty="0" smtClean="0"/>
              <a:t/>
            </a:r>
            <a:br>
              <a:rPr lang="en-US" dirty="0" smtClean="0"/>
            </a:br>
            <a:endParaRPr lang="en-US" dirty="0"/>
          </a:p>
        </p:txBody>
      </p:sp>
      <p:sp>
        <p:nvSpPr>
          <p:cNvPr id="3" name="Content Placeholder 2"/>
          <p:cNvSpPr>
            <a:spLocks noGrp="1"/>
          </p:cNvSpPr>
          <p:nvPr>
            <p:ph sz="quarter" idx="1"/>
          </p:nvPr>
        </p:nvSpPr>
        <p:spPr>
          <a:xfrm>
            <a:off x="457200" y="1600200"/>
            <a:ext cx="6705600" cy="1295400"/>
          </a:xfrm>
        </p:spPr>
        <p:txBody>
          <a:bodyPr/>
          <a:lstStyle/>
          <a:p>
            <a:r>
              <a:rPr lang="en-US" u="sng" dirty="0" smtClean="0">
                <a:hlinkClick r:id="rId2"/>
              </a:rPr>
              <a:t>http://youtu.be/L4OnT8RS8uM</a:t>
            </a:r>
            <a:endParaRPr lang="en-US" dirty="0" smtClean="0"/>
          </a:p>
          <a:p>
            <a:endParaRPr lang="en-US" dirty="0"/>
          </a:p>
        </p:txBody>
      </p:sp>
      <p:sp>
        <p:nvSpPr>
          <p:cNvPr id="4" name="TextBox 3"/>
          <p:cNvSpPr txBox="1"/>
          <p:nvPr/>
        </p:nvSpPr>
        <p:spPr>
          <a:xfrm>
            <a:off x="990600" y="3810000"/>
            <a:ext cx="6477000" cy="646331"/>
          </a:xfrm>
          <a:prstGeom prst="rect">
            <a:avLst/>
          </a:prstGeom>
          <a:noFill/>
        </p:spPr>
        <p:txBody>
          <a:bodyPr wrap="square" rtlCol="0">
            <a:spAutoFit/>
          </a:bodyPr>
          <a:lstStyle/>
          <a:p>
            <a:r>
              <a:rPr lang="en-US" dirty="0" smtClean="0">
                <a:hlinkClick r:id="rId3"/>
              </a:rPr>
              <a:t>http://www.youtube.com/watch?v=_</a:t>
            </a:r>
            <a:r>
              <a:rPr lang="en-US" dirty="0" smtClean="0">
                <a:hlinkClick r:id="rId3"/>
              </a:rPr>
              <a:t>wKOs7v5WZ0&amp;feature=related</a:t>
            </a:r>
            <a:r>
              <a:rPr lang="en-US" dirty="0" smtClean="0"/>
              <a:t>    FOR TEACHER</a:t>
            </a:r>
            <a:endParaRPr lang="en-US"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158</TotalTime>
  <Words>386</Words>
  <Application>Microsoft Office PowerPoint</Application>
  <PresentationFormat>On-screen Show (4:3)</PresentationFormat>
  <Paragraphs>26</Paragraphs>
  <Slides>28</Slides>
  <Notes>0</Notes>
  <HiddenSlides>0</HiddenSlides>
  <MMClips>0</MMClip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Oriel</vt:lpstr>
      <vt:lpstr>Aboriginal Dot Painting</vt:lpstr>
      <vt:lpstr>WHY DOES AN ARTIST PAINT THE SAME SUBJECT AGAIN AND AGAIN?</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Aboriginal dot art Artists at Work</vt:lpstr>
      <vt:lpstr>doing Aboriginal painting Video </vt:lpstr>
    </vt:vector>
  </TitlesOfParts>
  <Company>Toshiba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Aboriginal Dot Painting</dc:title>
  <dc:creator>Karen Silvestri</dc:creator>
  <cp:lastModifiedBy>Karen Silvestri</cp:lastModifiedBy>
  <cp:revision>3</cp:revision>
  <dcterms:created xsi:type="dcterms:W3CDTF">2011-08-07T13:16:11Z</dcterms:created>
  <dcterms:modified xsi:type="dcterms:W3CDTF">2011-09-06T16:36:51Z</dcterms:modified>
</cp:coreProperties>
</file>